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  <p:sldId id="263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istory.com/topics/reformation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Reformation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Catherine Howard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Beheaded</a:t>
            </a:r>
            <a:endParaRPr lang="en-US" dirty="0"/>
          </a:p>
        </p:txBody>
      </p:sp>
      <p:pic>
        <p:nvPicPr>
          <p:cNvPr id="5122" name="Picture 2" descr="http://image.wikifoundry.com/image/1/nBQSYLAeGBikm3sf4XI9Dg54421/GW315H44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1932781"/>
            <a:ext cx="3000375" cy="42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088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Catherine Parr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Praise God…Henry died first.</a:t>
            </a:r>
          </a:p>
          <a:p>
            <a:endParaRPr lang="en-US" dirty="0"/>
          </a:p>
          <a:p>
            <a:r>
              <a:rPr lang="en-US" dirty="0" smtClean="0"/>
              <a:t>She survives!</a:t>
            </a:r>
            <a:endParaRPr lang="en-US" dirty="0"/>
          </a:p>
        </p:txBody>
      </p:sp>
      <p:pic>
        <p:nvPicPr>
          <p:cNvPr id="6146" name="Picture 2" descr="http://image.wikifoundry.com/image/1/KtTK2ZZi2TWP6xuSSPSpgQ60176/GW274H38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01" y="1770063"/>
            <a:ext cx="3221074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946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Revenge of the Daughters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had two daughters who survived to become queen.</a:t>
            </a:r>
          </a:p>
          <a:p>
            <a:endParaRPr lang="en-US" dirty="0"/>
          </a:p>
          <a:p>
            <a:r>
              <a:rPr lang="en-US" dirty="0" smtClean="0"/>
              <a:t>You’ve heard of both of them…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402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Queen Mary</a:t>
            </a:r>
            <a:endParaRPr lang="en-US" dirty="0"/>
          </a:p>
        </p:txBody>
      </p:sp>
      <p:pic>
        <p:nvPicPr>
          <p:cNvPr id="1026" name="Picture 2" descr="http://i.ytimg.com/vi/XeCq8kVTljE/maxresdefault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676400"/>
            <a:ext cx="7543800" cy="500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54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Queen Elizabeth</a:t>
            </a:r>
            <a:endParaRPr lang="en-US" dirty="0"/>
          </a:p>
        </p:txBody>
      </p:sp>
      <p:pic>
        <p:nvPicPr>
          <p:cNvPr id="2050" name="Picture 2" descr="http://images2.fanpop.com/image/photos/13600000/Elizabeth-The-Golden-Age-cate-blanchett-13640359-1024-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40" y="1752600"/>
            <a:ext cx="8368119" cy="470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75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33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Problems with the </a:t>
            </a:r>
            <a:br>
              <a:rPr lang="en-US" dirty="0" smtClean="0"/>
            </a:br>
            <a:r>
              <a:rPr lang="en-US" dirty="0" smtClean="0"/>
              <a:t>Catholic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highest offices in the Catholic Church were held by people who could buy their positions</a:t>
            </a:r>
          </a:p>
          <a:p>
            <a:pPr lvl="1"/>
            <a:r>
              <a:rPr lang="en-US" dirty="0" smtClean="0"/>
              <a:t>And buying indulgences (paying a fee) meant people could even reduce their punishments in the afterlife!</a:t>
            </a:r>
          </a:p>
          <a:p>
            <a:r>
              <a:rPr lang="en-US" dirty="0" smtClean="0"/>
              <a:t>Popes would lead armies to war</a:t>
            </a:r>
          </a:p>
          <a:p>
            <a:r>
              <a:rPr lang="en-US" dirty="0" smtClean="0"/>
              <a:t>Church teachings argued that both faith and good works would lead to salvation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Martin Luther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Challenged the power of the Catholic Church</a:t>
            </a:r>
          </a:p>
          <a:p>
            <a:pPr lvl="1"/>
            <a:r>
              <a:rPr lang="en-US" dirty="0" smtClean="0"/>
              <a:t>Believed that people were justified by faith alone</a:t>
            </a:r>
          </a:p>
          <a:p>
            <a:pPr lvl="1"/>
            <a:r>
              <a:rPr lang="en-US" dirty="0" smtClean="0"/>
              <a:t>Preached against the selling of indulgences</a:t>
            </a:r>
          </a:p>
          <a:p>
            <a:r>
              <a:rPr lang="en-US" dirty="0" smtClean="0"/>
              <a:t>Printed </a:t>
            </a:r>
            <a:r>
              <a:rPr lang="en-US" i="1" dirty="0" smtClean="0"/>
              <a:t>95 Theses </a:t>
            </a:r>
            <a:r>
              <a:rPr lang="en-US" dirty="0" smtClean="0"/>
              <a:t>and nailed them to the church door of </a:t>
            </a:r>
            <a:r>
              <a:rPr lang="en-US" dirty="0" err="1" smtClean="0"/>
              <a:t>Wittenburg</a:t>
            </a:r>
            <a:r>
              <a:rPr lang="en-US" dirty="0" smtClean="0"/>
              <a:t>, Germany in 1517</a:t>
            </a:r>
          </a:p>
          <a:p>
            <a:r>
              <a:rPr lang="en-US" dirty="0" smtClean="0">
                <a:hlinkClick r:id="rId2"/>
              </a:rPr>
              <a:t>Link to "Martin Luther and the Reformation"</a:t>
            </a:r>
            <a:endParaRPr lang="en-US" dirty="0" smtClean="0"/>
          </a:p>
          <a:p>
            <a:endParaRPr lang="en-US" i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67715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From Reformation to Revolution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Luther called for keeping only two sacraments, baptism and the Eucharist, and wanted clergy to marry</a:t>
            </a:r>
          </a:p>
          <a:p>
            <a:pPr lvl="1"/>
            <a:r>
              <a:rPr lang="en-US" dirty="0" smtClean="0"/>
              <a:t>Luther got himself excommunicated in 1521</a:t>
            </a:r>
          </a:p>
          <a:p>
            <a:endParaRPr lang="en-US" dirty="0" smtClean="0"/>
          </a:p>
          <a:p>
            <a:r>
              <a:rPr lang="en-US" dirty="0" smtClean="0"/>
              <a:t>German rulers refused to hand Luther over to Rome for trial</a:t>
            </a:r>
          </a:p>
          <a:p>
            <a:pPr lvl="1"/>
            <a:r>
              <a:rPr lang="en-US" u="sng" dirty="0" smtClean="0"/>
              <a:t>Luther called his movement a “Reformation” but we call it “Protestantism” </a:t>
            </a:r>
          </a:p>
          <a:p>
            <a:pPr lvl="1"/>
            <a:r>
              <a:rPr lang="en-US" u="sng" dirty="0" smtClean="0"/>
              <a:t>Many of the initial colonists to British America would be Protestants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Reformation in England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Henry VIII wanted a divorce from his </a:t>
            </a:r>
            <a:r>
              <a:rPr lang="en-US" dirty="0" smtClean="0"/>
              <a:t>wife, Catherine </a:t>
            </a:r>
            <a:r>
              <a:rPr lang="en-US" smtClean="0"/>
              <a:t>of Aragon</a:t>
            </a:r>
            <a:endParaRPr lang="en-US" dirty="0" smtClean="0"/>
          </a:p>
          <a:p>
            <a:pPr lvl="1"/>
            <a:r>
              <a:rPr lang="en-US" dirty="0" smtClean="0"/>
              <a:t>The Pope refused to give him one</a:t>
            </a:r>
          </a:p>
          <a:p>
            <a:r>
              <a:rPr lang="en-US" u="sng" dirty="0" smtClean="0"/>
              <a:t>Henry VIII broke away from the Catholic Church</a:t>
            </a:r>
          </a:p>
          <a:p>
            <a:pPr lvl="1"/>
            <a:r>
              <a:rPr lang="en-US" u="sng" dirty="0" smtClean="0"/>
              <a:t>Formed the Anglican Church, or the Church of England</a:t>
            </a:r>
          </a:p>
          <a:p>
            <a:pPr lvl="1"/>
            <a:r>
              <a:rPr lang="en-US" u="sng" dirty="0" smtClean="0"/>
              <a:t>He put himself in charge</a:t>
            </a:r>
          </a:p>
          <a:p>
            <a:pPr lvl="1"/>
            <a:r>
              <a:rPr lang="en-US" dirty="0" smtClean="0"/>
              <a:t>THEN his problems start…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276600" cy="541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Catherine of Aragon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Divorced</a:t>
            </a:r>
            <a:endParaRPr lang="en-US" dirty="0"/>
          </a:p>
        </p:txBody>
      </p:sp>
      <p:pic>
        <p:nvPicPr>
          <p:cNvPr id="1026" name="Picture 2" descr="http://images5.fanpop.com/image/photos/24900000/Catherine-of-Aragon-maria-doyle-kennedy-as-catherine-of-aragon-24909784-501-6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30" y="1770063"/>
            <a:ext cx="362221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49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Anne Boleyn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Beheaded</a:t>
            </a:r>
            <a:endParaRPr lang="en-US" dirty="0"/>
          </a:p>
        </p:txBody>
      </p:sp>
      <p:pic>
        <p:nvPicPr>
          <p:cNvPr id="2050" name="Picture 2" descr="http://image.wikifoundry.com/image/1/LFPYY4QALk7FKb-gdA1GPQ113340/GW430H4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3976456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599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Jane Seymour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Died</a:t>
            </a:r>
            <a:endParaRPr lang="en-US" dirty="0"/>
          </a:p>
        </p:txBody>
      </p:sp>
      <p:pic>
        <p:nvPicPr>
          <p:cNvPr id="3074" name="Picture 2" descr="http://stuffpoint.com/the-tudors/image/209581-the-tudors-annabelle-wallis-jane-seymou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688" y="1889919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0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Anne of Cleves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Divorced</a:t>
            </a:r>
            <a:endParaRPr lang="en-US" dirty="0"/>
          </a:p>
        </p:txBody>
      </p:sp>
      <p:pic>
        <p:nvPicPr>
          <p:cNvPr id="4098" name="Picture 2" descr="https://hathawaysofhaworth.files.wordpress.com/2013/05/anne-of-cleves-women-of-the-tudors-30491219-540-7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38060"/>
            <a:ext cx="3343803" cy="445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280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3849</TotalTime>
  <Words>331</Words>
  <Application>Microsoft Office PowerPoint</Application>
  <PresentationFormat>On-screen Show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Default Theme</vt:lpstr>
      <vt:lpstr>The Reformation</vt:lpstr>
      <vt:lpstr>Problems with the  Catholic Church</vt:lpstr>
      <vt:lpstr>Martin Luther</vt:lpstr>
      <vt:lpstr>From Reformation to Revolution</vt:lpstr>
      <vt:lpstr>Reformation in England</vt:lpstr>
      <vt:lpstr>Catherine of Aragon</vt:lpstr>
      <vt:lpstr>Anne Boleyn</vt:lpstr>
      <vt:lpstr>Jane Seymour</vt:lpstr>
      <vt:lpstr>Anne of Cleves</vt:lpstr>
      <vt:lpstr>Catherine Howard</vt:lpstr>
      <vt:lpstr>Catherine Parr</vt:lpstr>
      <vt:lpstr>Revenge of the Daughters</vt:lpstr>
      <vt:lpstr>Queen Mary</vt:lpstr>
      <vt:lpstr>Queen Elizabeth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Reformation</dc:title>
  <dc:creator>Lawrence Ashley Staten</dc:creator>
  <cp:lastModifiedBy>Lawrence Staten</cp:lastModifiedBy>
  <cp:revision>19</cp:revision>
  <dcterms:created xsi:type="dcterms:W3CDTF">2011-08-14T01:59:05Z</dcterms:created>
  <dcterms:modified xsi:type="dcterms:W3CDTF">2016-07-05T19:51:13Z</dcterms:modified>
</cp:coreProperties>
</file>